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>
        <p:scale>
          <a:sx n="66" d="100"/>
          <a:sy n="66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93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58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65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0287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104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27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31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32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11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81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002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8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98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31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179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874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50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6F4DB-5A91-4603-834A-E0B0373E4F3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06D3F-A202-4E20-8967-0CF233B53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723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508D-B640-D30A-99E3-0A61E18A9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169"/>
            <a:ext cx="9144000" cy="3602515"/>
          </a:xfrm>
        </p:spPr>
        <p:txBody>
          <a:bodyPr>
            <a:normAutofit/>
          </a:bodyPr>
          <a:lstStyle/>
          <a:p>
            <a:r>
              <a:rPr lang="en-US" dirty="0">
                <a:latin typeface="Broadway" panose="04040905080B02020502" pitchFamily="82" charset="0"/>
              </a:rPr>
              <a:t>INFORMATION ENCODING STANDARDS</a:t>
            </a:r>
            <a:br>
              <a:rPr lang="en-US" dirty="0"/>
            </a:br>
            <a:r>
              <a:rPr lang="en-US" sz="2700" dirty="0">
                <a:latin typeface="Algerian" panose="04020705040A02060702" pitchFamily="82" charset="0"/>
              </a:rPr>
              <a:t>FINAL PROJECT</a:t>
            </a:r>
            <a:br>
              <a:rPr lang="en-US" sz="2700" dirty="0"/>
            </a:br>
            <a:r>
              <a:rPr lang="en-US" sz="2700" dirty="0"/>
              <a:t>ON</a:t>
            </a:r>
            <a:br>
              <a:rPr lang="en-US" sz="2700" dirty="0"/>
            </a:br>
            <a:r>
              <a:rPr lang="en-US" sz="2700" dirty="0"/>
              <a:t>ASP.NET Core web app with user data protected by authorization</a:t>
            </a:r>
            <a:br>
              <a:rPr lang="en-IN" sz="7200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A37DE-1AEA-A27D-BF64-71523C9F6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988"/>
            <a:ext cx="9144000" cy="272116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lgerian" panose="04020705040A02060702" pitchFamily="82" charset="0"/>
              </a:rPr>
              <a:t>TEAM MEMBERS</a:t>
            </a:r>
          </a:p>
          <a:p>
            <a:pPr algn="l"/>
            <a:r>
              <a:rPr lang="en-US" sz="2000" dirty="0">
                <a:latin typeface="Tempus Sans ITC" panose="04020404030D07020202" pitchFamily="82" charset="0"/>
              </a:rPr>
              <a:t>Milina </a:t>
            </a:r>
            <a:r>
              <a:rPr lang="en-US" sz="2000" dirty="0" err="1">
                <a:latin typeface="Tempus Sans ITC" panose="04020404030D07020202" pitchFamily="82" charset="0"/>
              </a:rPr>
              <a:t>Jasvin</a:t>
            </a:r>
            <a:r>
              <a:rPr lang="en-US" sz="2000" dirty="0">
                <a:latin typeface="Tempus Sans ITC" panose="04020404030D07020202" pitchFamily="82" charset="0"/>
              </a:rPr>
              <a:t> Corderio – 200593642</a:t>
            </a:r>
          </a:p>
          <a:p>
            <a:pPr algn="l"/>
            <a:r>
              <a:rPr lang="en-US" sz="2000" dirty="0">
                <a:latin typeface="Tempus Sans ITC" panose="04020404030D07020202" pitchFamily="82" charset="0"/>
              </a:rPr>
              <a:t>Divya </a:t>
            </a:r>
            <a:r>
              <a:rPr lang="en-US" sz="2000" dirty="0" err="1">
                <a:latin typeface="Tempus Sans ITC" panose="04020404030D07020202" pitchFamily="82" charset="0"/>
              </a:rPr>
              <a:t>Gandabhai</a:t>
            </a:r>
            <a:r>
              <a:rPr lang="en-US" sz="2000" dirty="0">
                <a:latin typeface="Tempus Sans ITC" panose="04020404030D07020202" pitchFamily="82" charset="0"/>
              </a:rPr>
              <a:t> Chaudhari – 200593020</a:t>
            </a:r>
          </a:p>
          <a:p>
            <a:pPr algn="l"/>
            <a:r>
              <a:rPr lang="en-US" sz="2000" dirty="0">
                <a:latin typeface="Tempus Sans ITC" panose="04020404030D07020202" pitchFamily="82" charset="0"/>
              </a:rPr>
              <a:t>Jesal </a:t>
            </a:r>
            <a:r>
              <a:rPr lang="en-US" sz="2000" dirty="0" err="1">
                <a:latin typeface="Tempus Sans ITC" panose="04020404030D07020202" pitchFamily="82" charset="0"/>
              </a:rPr>
              <a:t>Kamleshbhai</a:t>
            </a:r>
            <a:r>
              <a:rPr lang="en-US" sz="2000" dirty="0">
                <a:latin typeface="Tempus Sans ITC" panose="04020404030D07020202" pitchFamily="82" charset="0"/>
              </a:rPr>
              <a:t> Patel– 200594609</a:t>
            </a:r>
          </a:p>
          <a:p>
            <a:pPr algn="l"/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8157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45CF-8B79-5BD9-181B-55CB3D1A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03" y="619225"/>
            <a:ext cx="4398141" cy="1835217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ADMIN VIEW</a:t>
            </a:r>
            <a:endParaRPr lang="en-IN" dirty="0">
              <a:latin typeface="Britannic Bold" panose="020B0903060703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E2946-A4BA-405B-F4B4-930F1E879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34" y="233476"/>
            <a:ext cx="6743257" cy="29144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C5D49-9CFA-6176-643D-66705DBA2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38348"/>
            <a:ext cx="3484344" cy="3218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B91CC-89DE-5EED-6128-A8ACA91AE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62" y="3590220"/>
            <a:ext cx="3599848" cy="3314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1E6F8A-5BF5-0AD5-F800-197495904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49" y="3590219"/>
            <a:ext cx="3849674" cy="33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9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A806-E564-6275-E5DE-DA669F65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259" y="465221"/>
            <a:ext cx="7985341" cy="1326321"/>
          </a:xfrm>
        </p:spPr>
        <p:txBody>
          <a:bodyPr/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Data Management</a:t>
            </a:r>
            <a:endParaRPr lang="en-IN" dirty="0">
              <a:latin typeface="Britannic Bold" panose="020B0903060703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D7AE4A-C859-C670-5BE6-CB6B1A433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1" y="1311565"/>
            <a:ext cx="6205155" cy="34889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6753C-0134-3B3F-C0E3-9765AAA71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256" y="2682798"/>
            <a:ext cx="7127391" cy="40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8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C5984-35C9-2532-A4C6-62A505AC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Conclusion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91E65-443A-EE6C-B555-E6A636740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ASP.NET Core web application seamlessly integrates comprehensive error handling, user-friendly interfaces, and robust security measures. By utilizing a suite of technologies including SQL Server, ASP.NET, C#, HTML, and CSS, it ensures a scalable, efficient, and responsive platform. Future improvements will focus on enhancing security protocols, optimizing performance, and advancing data visualization capabilities, thereby providing a resilient foundation for continuous growth and innovation. Additionally, the application is designed to adapt to evolving user needs and industry standards, ensuring long-term sustainability and relevance.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76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9AEE-A970-2EC1-1CBD-EE6265BB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23261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ritannic Bold" panose="020B0903060703020204" pitchFamily="34" charset="0"/>
              </a:rPr>
              <a:t>Overview of PROJECT</a:t>
            </a:r>
            <a:endParaRPr lang="en-IN" sz="3600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CB0A-C265-5D36-E5F6-7172FE161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Berlin Sans FB" panose="020E0602020502020306" pitchFamily="34" charset="0"/>
              </a:rPr>
              <a:t>Introduction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Berlin Sans FB" panose="020E0602020502020306" pitchFamily="34" charset="0"/>
              </a:rPr>
              <a:t>Technologies &amp; Tools used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Berlin Sans FB" panose="020E0602020502020306" pitchFamily="34" charset="0"/>
              </a:rPr>
              <a:t>Visual representation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Berlin Sans FB" panose="020E0602020502020306" pitchFamily="34" charset="0"/>
              </a:rPr>
              <a:t>Data management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Berlin Sans FB" panose="020E0602020502020306" pitchFamily="34" charset="0"/>
              </a:rPr>
              <a:t>conclusion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E1F56-77D7-31C8-D9B6-6DC38B42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40" y="2598742"/>
            <a:ext cx="5769458" cy="39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25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5BC3-36FB-B3E5-73FC-759CCDA1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87F57-4F5F-896C-DF6B-DC4148AB8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4" y="1869275"/>
            <a:ext cx="5227619" cy="382667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EB0C8C-9CC8-D582-360C-29842B405698}"/>
              </a:ext>
            </a:extLst>
          </p:cNvPr>
          <p:cNvSpPr txBox="1"/>
          <p:nvPr/>
        </p:nvSpPr>
        <p:spPr>
          <a:xfrm>
            <a:off x="5823284" y="1690688"/>
            <a:ext cx="6137362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latin typeface="Abadi" panose="020B0604020104020204" pitchFamily="34" charset="0"/>
              </a:rPr>
              <a:t>ASP.NET Core provides a robust security framework for authorization and securing data. </a:t>
            </a:r>
            <a:endParaRPr lang="en-IN" sz="1800" dirty="0">
              <a:latin typeface="Abadi" panose="020B0604020104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latin typeface="Abadi" panose="020B0604020104020204" pitchFamily="34" charset="0"/>
                <a:ea typeface="Alice Bold"/>
                <a:cs typeface="Alice Bold"/>
                <a:sym typeface="Alice Bold"/>
              </a:rPr>
              <a:t>The creation of an ASP.NET Core web application with user-authenticated access is described in this paper. Users have access to a list of their registered contacts after being placed into security groups. Each security group has the following permissions: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2E191-B32F-F947-9A11-CF5928E8B5F2}"/>
              </a:ext>
            </a:extLst>
          </p:cNvPr>
          <p:cNvSpPr/>
          <p:nvPr/>
        </p:nvSpPr>
        <p:spPr>
          <a:xfrm>
            <a:off x="3845319" y="644086"/>
            <a:ext cx="39725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06929-B302-D2AB-92BA-72BBD61BC49C}"/>
              </a:ext>
            </a:extLst>
          </p:cNvPr>
          <p:cNvSpPr txBox="1"/>
          <p:nvPr/>
        </p:nvSpPr>
        <p:spPr>
          <a:xfrm>
            <a:off x="6006165" y="3782614"/>
            <a:ext cx="5347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latin typeface="Alice Bold"/>
                <a:ea typeface="Alice Bold"/>
                <a:cs typeface="Alice Bold"/>
                <a:sym typeface="Alice Bold"/>
              </a:rPr>
              <a:t>Registered users</a:t>
            </a:r>
            <a:r>
              <a:rPr lang="en-US" sz="1800" dirty="0">
                <a:latin typeface="Alice"/>
                <a:ea typeface="Alice"/>
                <a:cs typeface="Alice"/>
                <a:sym typeface="Alice"/>
              </a:rPr>
              <a:t> - Have the ability to read permitted data and edit or remove their personal data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Alice Bold"/>
                <a:ea typeface="Alice Bold"/>
                <a:cs typeface="Alice Bold"/>
                <a:sym typeface="Alice Bold"/>
              </a:rPr>
              <a:t>Managers</a:t>
            </a:r>
            <a:r>
              <a:rPr lang="en-US" sz="1800" dirty="0">
                <a:latin typeface="Alice"/>
                <a:ea typeface="Alice"/>
                <a:cs typeface="Alice"/>
                <a:sym typeface="Alice"/>
              </a:rPr>
              <a:t> - Have the authority to accept or reject contact details only approved users can approve contacts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latin typeface="Alice Bold"/>
                <a:ea typeface="Alice Bold"/>
                <a:cs typeface="Alice Bold"/>
                <a:sym typeface="Alice Bold"/>
              </a:rPr>
              <a:t>Administrators</a:t>
            </a:r>
            <a:r>
              <a:rPr lang="en-US" sz="1800" dirty="0">
                <a:latin typeface="Alice"/>
                <a:ea typeface="Alice"/>
                <a:cs typeface="Alice"/>
                <a:sym typeface="Alice"/>
              </a:rPr>
              <a:t> - Have the authority to approve, reject, edit or delete  any content.</a:t>
            </a:r>
          </a:p>
          <a:p>
            <a:endParaRPr lang="en-US" sz="1800" dirty="0">
              <a:latin typeface="Alice"/>
              <a:ea typeface="Alice"/>
              <a:cs typeface="Alice"/>
              <a:sym typeface="Alice"/>
            </a:endParaRP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7398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3C69-3E5A-74D1-0440-BAF00366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erlin Sans FB" panose="020E0602020502020306" pitchFamily="34" charset="0"/>
              </a:rPr>
              <a:t>Technologies &amp; Tools used </a:t>
            </a:r>
            <a:br>
              <a:rPr lang="en-IN" dirty="0">
                <a:latin typeface="Berlin Sans FB" panose="020E0602020502020306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86B73-8997-5286-5EB1-80B82225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294"/>
            <a:ext cx="10515600" cy="4678669"/>
          </a:xfrm>
        </p:spPr>
        <p:txBody>
          <a:bodyPr/>
          <a:lstStyle/>
          <a:p>
            <a:r>
              <a:rPr lang="en-US" dirty="0"/>
              <a:t>ASP.NET Framework: Visual Studio was used to create the website, utilizing its powerful.NET features for creating web apps.</a:t>
            </a:r>
          </a:p>
          <a:p>
            <a:r>
              <a:rPr lang="en-US" dirty="0"/>
              <a:t> C# programming language: It is used by the ASP.NET framework to manage backend activities and server-side scripting.</a:t>
            </a:r>
          </a:p>
          <a:p>
            <a:r>
              <a:rPr lang="en-US" dirty="0"/>
              <a:t>HTML &amp; CSS - We used HTML &amp; CSS for front-end development to create a user interface that is both visually appealing and responsive.</a:t>
            </a:r>
          </a:p>
          <a:p>
            <a:r>
              <a:rPr lang="en-US" dirty="0"/>
              <a:t>SQL Server Management Studio (SSMS): When creating and managing a SQL Server database,  SSMS is utilized to guarantee data security and integrity.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871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B0D2-A648-60F3-9D0D-E78554B2C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1756"/>
            <a:ext cx="10353761" cy="1164657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HOME PAGE OF CORE APP</a:t>
            </a:r>
            <a:endParaRPr lang="en-IN" dirty="0">
              <a:latin typeface="Britannic Bold" panose="020B0903060703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6875A-FEDC-A37F-3426-FF4D47C06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76" y="1531345"/>
            <a:ext cx="8316566" cy="4616067"/>
          </a:xfrm>
        </p:spPr>
      </p:pic>
    </p:spTree>
    <p:extLst>
      <p:ext uri="{BB962C8B-B14F-4D97-AF65-F5344CB8AC3E}">
        <p14:creationId xmlns:p14="http://schemas.microsoft.com/office/powerpoint/2010/main" val="306747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200A6-B67D-4513-7CBA-BE3193AB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Register as New User</a:t>
            </a:r>
            <a:endParaRPr lang="en-IN" dirty="0">
              <a:latin typeface="Britannic Bold" panose="020B0903060703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EFF8E4-1683-447A-0FB2-86B9E33A0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10" y="2095500"/>
            <a:ext cx="6597254" cy="3695700"/>
          </a:xfrm>
        </p:spPr>
      </p:pic>
    </p:spTree>
    <p:extLst>
      <p:ext uri="{BB962C8B-B14F-4D97-AF65-F5344CB8AC3E}">
        <p14:creationId xmlns:p14="http://schemas.microsoft.com/office/powerpoint/2010/main" val="13014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F165-7455-F9AF-0210-2E95D4DB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Login As New User</a:t>
            </a:r>
            <a:endParaRPr lang="en-IN" dirty="0">
              <a:latin typeface="Britannic Bold" panose="020B0903060703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230590-41DF-C2DC-DC98-87154CCDA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23" y="2095500"/>
            <a:ext cx="6624628" cy="3695700"/>
          </a:xfrm>
        </p:spPr>
      </p:pic>
    </p:spTree>
    <p:extLst>
      <p:ext uri="{BB962C8B-B14F-4D97-AF65-F5344CB8AC3E}">
        <p14:creationId xmlns:p14="http://schemas.microsoft.com/office/powerpoint/2010/main" val="239448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E01C-6970-AF27-EA7B-0685062E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55181" cy="1325563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User Views</a:t>
            </a:r>
            <a:endParaRPr lang="en-IN" dirty="0">
              <a:latin typeface="Britannic Bold" panose="020B090306070302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1965632-913B-1F78-22AD-1AE88F552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39" y="2095500"/>
            <a:ext cx="6572797" cy="36957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D30826-34C0-A792-296C-CF7F12B52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64" y="271145"/>
            <a:ext cx="5920094" cy="33287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1F265D-9337-E4F2-B8BD-928CB30B0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6" y="2935953"/>
            <a:ext cx="5460366" cy="307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6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AE80-6D4B-0EAC-AF60-FD7FD438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10802" cy="1325563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Manager View</a:t>
            </a:r>
            <a:endParaRPr lang="en-IN" dirty="0">
              <a:latin typeface="Britannic Bold" panose="020B0903060703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3800E-1027-3814-0EBF-021EE979B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93" y="110741"/>
            <a:ext cx="6570915" cy="36946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87AA7-36EC-C50B-DA4E-073C5E51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8999"/>
            <a:ext cx="6096000" cy="342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26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93</TotalTime>
  <Words>393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Abadi</vt:lpstr>
      <vt:lpstr>Algerian</vt:lpstr>
      <vt:lpstr>Alice</vt:lpstr>
      <vt:lpstr>Alice Bold</vt:lpstr>
      <vt:lpstr>Arial</vt:lpstr>
      <vt:lpstr>Bahnschrift Light</vt:lpstr>
      <vt:lpstr>Berlin Sans FB</vt:lpstr>
      <vt:lpstr>Bookman Old Style</vt:lpstr>
      <vt:lpstr>Britannic Bold</vt:lpstr>
      <vt:lpstr>Broadway</vt:lpstr>
      <vt:lpstr>Rockwell</vt:lpstr>
      <vt:lpstr>Tempus Sans ITC</vt:lpstr>
      <vt:lpstr>Wingdings</vt:lpstr>
      <vt:lpstr>Damask</vt:lpstr>
      <vt:lpstr>INFORMATION ENCODING STANDARDS FINAL PROJECT ON ASP.NET Core web app with user data protected by authorization </vt:lpstr>
      <vt:lpstr>Overview of PROJECT</vt:lpstr>
      <vt:lpstr>.</vt:lpstr>
      <vt:lpstr>Technologies &amp; Tools used  </vt:lpstr>
      <vt:lpstr>HOME PAGE OF CORE APP</vt:lpstr>
      <vt:lpstr>Register as New User</vt:lpstr>
      <vt:lpstr>Login As New User</vt:lpstr>
      <vt:lpstr>User Views</vt:lpstr>
      <vt:lpstr>Manager View</vt:lpstr>
      <vt:lpstr>ADMIN VIEW</vt:lpstr>
      <vt:lpstr>Data Management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Milina Corderio</dc:creator>
  <cp:lastModifiedBy>Milina Corderio</cp:lastModifiedBy>
  <cp:revision>2</cp:revision>
  <dcterms:created xsi:type="dcterms:W3CDTF">2024-08-07T23:12:39Z</dcterms:created>
  <dcterms:modified xsi:type="dcterms:W3CDTF">2024-08-08T00:45:58Z</dcterms:modified>
</cp:coreProperties>
</file>